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2.xml"/><Relationship Id="rId4" Type="http://schemas.openxmlformats.org/officeDocument/2006/relationships/image" Target="../media/image2.jpg"/><Relationship Id="rId5" Type="http://schemas.openxmlformats.org/officeDocument/2006/relationships/hyperlink" Target="http://drive.google.com/file/d/11tWiOFuoOlmnEKja_qdKrMv1B_F7bV6m/view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1.png"/><Relationship Id="rId13" Type="http://schemas.openxmlformats.org/officeDocument/2006/relationships/image" Target="../media/image16.png"/><Relationship Id="rId1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628"/>
            <a:ext cx="9135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219" y="1436914"/>
            <a:ext cx="283464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1326724" y="2645429"/>
            <a:ext cx="4932626" cy="18283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2060"/>
                </a:solidFill>
                <a:latin typeface="Arial"/>
              </a:rPr>
              <a:t>Интеллектуальная </a:t>
            </a:r>
            <a:br>
              <a:rPr b="1" i="0">
                <a:ln>
                  <a:noFill/>
                </a:ln>
                <a:solidFill>
                  <a:srgbClr val="002060"/>
                </a:solidFill>
                <a:latin typeface="Arial"/>
              </a:rPr>
            </a:br>
            <a:r>
              <a:rPr b="1" i="0">
                <a:ln>
                  <a:noFill/>
                </a:ln>
                <a:solidFill>
                  <a:srgbClr val="002060"/>
                </a:solidFill>
                <a:latin typeface="Arial"/>
              </a:rPr>
              <a:t>РАЗМИНКА </a:t>
            </a:r>
          </a:p>
        </p:txBody>
      </p:sp>
      <p:sp>
        <p:nvSpPr>
          <p:cNvPr id="87" name="Google Shape;87;p13"/>
          <p:cNvSpPr/>
          <p:nvPr/>
        </p:nvSpPr>
        <p:spPr>
          <a:xfrm>
            <a:off x="1446530" y="975248"/>
            <a:ext cx="469301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ПОЧЕМУ?</a:t>
            </a:r>
            <a:endParaRPr b="1" i="0" sz="8000" u="none" cap="none" strike="noStrike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3136" y="0"/>
            <a:ext cx="92665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/>
          <p:nvPr/>
        </p:nvSpPr>
        <p:spPr>
          <a:xfrm>
            <a:off x="3740727" y="1648711"/>
            <a:ext cx="1608115" cy="1379496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зима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975759" y="956030"/>
            <a:ext cx="1662545" cy="1381451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ФЕВРАЛЬ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696441" y="424571"/>
            <a:ext cx="1608115" cy="129245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ЯНВАРЬ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2355871" y="1067800"/>
            <a:ext cx="1674420" cy="1270659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ДЕКАБРЬ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3740727" y="5343895"/>
            <a:ext cx="1519545" cy="1217222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ОСЕНЬ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751221" y="3028207"/>
            <a:ext cx="1519049" cy="1211283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ВЕСНА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740727" y="4239490"/>
            <a:ext cx="1529544" cy="1104405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ЛЕТО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58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753187" y="1162593"/>
            <a:ext cx="6257109" cy="2625636"/>
          </a:xfrm>
          <a:prstGeom prst="flowChartMultidocumen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Какой</a:t>
            </a: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объект </a:t>
            </a:r>
            <a:r>
              <a:rPr b="1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неживой </a:t>
            </a: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природы влияет на изменения в жизни диких животных зимой?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7897" y="1303018"/>
            <a:ext cx="1225328" cy="234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1817" y="2817940"/>
            <a:ext cx="2952205" cy="32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2046641" y="3788229"/>
            <a:ext cx="228139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71A1D9"/>
                </a:solidFill>
                <a:latin typeface="Calibri"/>
                <a:ea typeface="Calibri"/>
                <a:cs typeface="Calibri"/>
                <a:sym typeface="Calibri"/>
              </a:rPr>
              <a:t>ЛЁД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71A1D9"/>
                </a:solidFill>
                <a:latin typeface="Calibri"/>
                <a:ea typeface="Calibri"/>
                <a:cs typeface="Calibri"/>
                <a:sym typeface="Calibri"/>
              </a:rPr>
              <a:t>СОЛНЦЕ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71A1D9"/>
                </a:solidFill>
                <a:latin typeface="Calibri"/>
                <a:ea typeface="Calibri"/>
                <a:cs typeface="Calibri"/>
                <a:sym typeface="Calibri"/>
              </a:rPr>
              <a:t>КАМЕНЬ</a:t>
            </a:r>
            <a:endParaRPr b="1" i="0" sz="44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0628"/>
            <a:ext cx="9135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 title="Для детей  Животные зимой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7625" y="1363225"/>
            <a:ext cx="5040376" cy="37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82625" l="0" r="0" t="0"/>
          <a:stretch/>
        </p:blipFill>
        <p:spPr>
          <a:xfrm>
            <a:off x="-1" y="-78999"/>
            <a:ext cx="9144001" cy="163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 rotWithShape="1">
          <a:blip r:embed="rId5">
            <a:alphaModFix/>
          </a:blip>
          <a:srcRect b="12888" l="53126" r="9658" t="4393"/>
          <a:stretch/>
        </p:blipFill>
        <p:spPr>
          <a:xfrm>
            <a:off x="4385000" y="3797696"/>
            <a:ext cx="1955600" cy="306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07" y="1551693"/>
            <a:ext cx="1971303" cy="187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9143" y="1551693"/>
            <a:ext cx="1335087" cy="16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" y="3651250"/>
            <a:ext cx="192722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40599" y="1593850"/>
            <a:ext cx="2755900" cy="18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05818" y="1571381"/>
            <a:ext cx="1916822" cy="187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-1" y="3429000"/>
            <a:ext cx="9144001" cy="36869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ЛОСЬ                                  БЕЛКА                                 ЗАЯЦ                                  МЫШЬ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1927224" y="3797696"/>
            <a:ext cx="357186" cy="3060304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22639" y="3797696"/>
            <a:ext cx="365125" cy="306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12">
            <a:alphaModFix/>
          </a:blip>
          <a:srcRect b="0" l="0" r="0" t="49345"/>
          <a:stretch/>
        </p:blipFill>
        <p:spPr>
          <a:xfrm rot="-5400000">
            <a:off x="5893889" y="4577739"/>
            <a:ext cx="3060305" cy="150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284411" y="3839300"/>
            <a:ext cx="1738230" cy="30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6340599" y="3797694"/>
            <a:ext cx="333333" cy="3060306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8116736" y="3797694"/>
            <a:ext cx="328582" cy="3060306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221" y="-157998"/>
            <a:ext cx="94011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 b="0" l="3953" r="1981" t="0"/>
          <a:stretch/>
        </p:blipFill>
        <p:spPr>
          <a:xfrm>
            <a:off x="320634" y="-158000"/>
            <a:ext cx="8823366" cy="639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6412" y="0"/>
            <a:ext cx="94011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381" y="83127"/>
            <a:ext cx="8609610" cy="632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" y="0"/>
            <a:ext cx="91358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>
            <a:off x="1401287" y="877805"/>
            <a:ext cx="5961413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Государственное учреждение образования «Средняя школа №3 г.Дятлово»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Шмыгин О.Ф.,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Дятлово  2021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1" y="0"/>
            <a:ext cx="94885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1888175" y="1202682"/>
            <a:ext cx="6050873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Изменения в жизни диких животных зимой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060" y="41255"/>
            <a:ext cx="91358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93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 «Средняя школа №3 г.Дятлово» </a:t>
            </a:r>
            <a:endParaRPr b="1" i="0" sz="1800" u="none" cap="none" strike="noStrike">
              <a:solidFill>
                <a:srgbClr val="FF935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692232" y="4095782"/>
            <a:ext cx="64427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класс,    Человек  и мир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698" y="0"/>
            <a:ext cx="9341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783771" y="877806"/>
            <a:ext cx="7148946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«СКАЖИ НАОБОРОТ»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71A1D9"/>
                </a:solidFill>
                <a:latin typeface="Calibri"/>
                <a:ea typeface="Calibri"/>
                <a:cs typeface="Calibri"/>
                <a:sym typeface="Calibri"/>
              </a:rPr>
              <a:t>ДЛИННЫЙ  -  КОРОТКИЙ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71A1D9"/>
                </a:solidFill>
                <a:latin typeface="Calibri"/>
                <a:ea typeface="Calibri"/>
                <a:cs typeface="Calibri"/>
                <a:sym typeface="Calibri"/>
              </a:rPr>
              <a:t>ХОЛОДНЫЙ- ТЁПЛЫЙ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71A1D9"/>
                </a:solidFill>
                <a:latin typeface="Calibri"/>
                <a:ea typeface="Calibri"/>
                <a:cs typeface="Calibri"/>
                <a:sym typeface="Calibri"/>
              </a:rPr>
              <a:t>СВЕТЛЫЙ-ТЁМНЫЙ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698" y="0"/>
            <a:ext cx="9341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783771" y="877806"/>
            <a:ext cx="7148946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50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endParaRPr b="1" i="0" sz="150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" y="0"/>
            <a:ext cx="9135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219" y="1436914"/>
            <a:ext cx="283464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1401288" y="877806"/>
            <a:ext cx="4429496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Зима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Осень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Лето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Весна</a:t>
            </a:r>
            <a:endParaRPr b="1" i="0" sz="6600" u="none" cap="none" strike="noStrike">
              <a:solidFill>
                <a:srgbClr val="B8DB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6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" y="0"/>
            <a:ext cx="9135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219" y="1436914"/>
            <a:ext cx="283464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1401288" y="877806"/>
            <a:ext cx="442949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sng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Осень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Зима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Весна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Лето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1619760" y="877806"/>
            <a:ext cx="1273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№1</a:t>
            </a:r>
            <a:endParaRPr b="1" i="0" sz="5400" u="none" cap="none" strike="noStrike">
              <a:solidFill>
                <a:srgbClr val="FF7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" y="0"/>
            <a:ext cx="9135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219" y="1436914"/>
            <a:ext cx="283464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1401288" y="877806"/>
            <a:ext cx="442949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sng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Лето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Осень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Зима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Весна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1619760" y="877806"/>
            <a:ext cx="1273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№2</a:t>
            </a:r>
            <a:endParaRPr b="1" i="0" sz="5400" u="none" cap="none" strike="noStrike">
              <a:solidFill>
                <a:srgbClr val="FF7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" y="-12038"/>
            <a:ext cx="9135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219" y="1436914"/>
            <a:ext cx="283464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1401288" y="877806"/>
            <a:ext cx="442949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71A1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sng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Зима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Весна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Лето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Осень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B8DB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1452180" y="889681"/>
            <a:ext cx="1273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№3</a:t>
            </a:r>
            <a:endParaRPr b="1" i="0" sz="5400" u="none" cap="none" strike="noStrike">
              <a:solidFill>
                <a:srgbClr val="FF7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" y="0"/>
            <a:ext cx="91358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1401287" y="877805"/>
            <a:ext cx="596141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Декабрь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Январь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Февраль</a:t>
            </a:r>
            <a:endParaRPr b="1" i="0" sz="7200" u="none" cap="none" strike="noStrike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